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0" r:id="rId3"/>
    <p:sldId id="296" r:id="rId4"/>
    <p:sldId id="263" r:id="rId5"/>
    <p:sldId id="283" r:id="rId6"/>
    <p:sldId id="294" r:id="rId7"/>
    <p:sldId id="298" r:id="rId8"/>
    <p:sldId id="297" r:id="rId9"/>
    <p:sldId id="282" r:id="rId10"/>
    <p:sldId id="286" r:id="rId11"/>
    <p:sldId id="289" r:id="rId12"/>
    <p:sldId id="285" r:id="rId13"/>
    <p:sldId id="287" r:id="rId14"/>
    <p:sldId id="293" r:id="rId15"/>
    <p:sldId id="299" r:id="rId16"/>
    <p:sldId id="301" r:id="rId17"/>
    <p:sldId id="303" r:id="rId18"/>
    <p:sldId id="278" r:id="rId19"/>
    <p:sldId id="292" r:id="rId20"/>
    <p:sldId id="290" r:id="rId21"/>
    <p:sldId id="30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6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F2D7380-9600-4CF8-9DE4-A48814771D39}" type="datetimeFigureOut">
              <a:rPr lang="ru-RU" smtClean="0"/>
              <a:pPr/>
              <a:t>30.09.2015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96419CF-6C33-4782-A726-BCC9AEAB21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07" y="0"/>
            <a:ext cx="93092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43"/>
            <a:ext cx="4878448" cy="35974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69" y="-12642"/>
            <a:ext cx="4882947" cy="3597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 «Олимп»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382348"/>
            <a:ext cx="4890693" cy="3503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69" y="3382348"/>
            <a:ext cx="4863783" cy="35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3573016"/>
            <a:ext cx="4283968" cy="2855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22" y="3573016"/>
            <a:ext cx="4283357" cy="2855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70" y="573021"/>
            <a:ext cx="4283968" cy="2855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Вакс – кабины для подготовки лыж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36" y="1628800"/>
            <a:ext cx="2419553" cy="11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0" y="-99392"/>
            <a:ext cx="9227472" cy="69668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135"/>
            <a:ext cx="5257552" cy="3403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9" y="3501008"/>
            <a:ext cx="5243959" cy="3366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129" y="692696"/>
            <a:ext cx="3443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Система искусственного оснежения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9" y="4221088"/>
            <a:ext cx="3673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Техника, обслуживающая лыжные трассы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35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08720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Стоимость проживания в коттеджах 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центра лыжного спорта «Малиновка»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 3-х разовым питанием на 1 человека в сутки: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номере «Эконом» - 1400 руб.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номере «Стандарт» – 1600 руб.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номере «Комфорт» – 2400 руб.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Аренда трасс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проживающих в ГК «Круча» - 100руб.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Аренда трасс для проживающих в других ГК – 150руб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Аренда вакс-кабин для подготовки лыж – 150руб./сутки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Аренда раздевалки – 150руб./сутки</a:t>
            </a:r>
            <a:endParaRPr lang="ru-RU" sz="2000" b="1" dirty="0">
              <a:ln w="10541" cmpd="sng">
                <a:noFill/>
                <a:prstDash val="solid"/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Управляющий  </a:t>
            </a:r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гостиничным комплексом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Воробьева </a:t>
            </a:r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Екатерина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Олеговна</a:t>
            </a:r>
            <a:endParaRPr lang="ru-RU" sz="2000" b="1" dirty="0">
              <a:ln w="10541" cmpd="sng">
                <a:noFill/>
                <a:prstDash val="solid"/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+7 911 872-97-95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Гостиничный комплекс, служба бронирования и размещения</a:t>
            </a:r>
          </a:p>
          <a:p>
            <a:pPr algn="ctr"/>
            <a:r>
              <a:rPr lang="ru-RU" sz="2000" b="1" dirty="0">
                <a:ln w="10541" cmpd="sng">
                  <a:noFill/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+7 950 250 07 01</a:t>
            </a:r>
          </a:p>
        </p:txBody>
      </p:sp>
    </p:spTree>
    <p:extLst>
      <p:ext uri="{BB962C8B-B14F-4D97-AF65-F5344CB8AC3E}">
        <p14:creationId xmlns:p14="http://schemas.microsoft.com/office/powerpoint/2010/main" val="13752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895365" cy="631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Добраться до нас можно поездом до станции </a:t>
            </a:r>
          </a:p>
          <a:p>
            <a:pPr algn="ctr"/>
            <a:r>
              <a:rPr lang="ru-RU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Костылево</a:t>
            </a:r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Сев.ж.д</a:t>
            </a:r>
            <a:r>
              <a:rPr lang="ru-RU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(предоставляется </a:t>
            </a:r>
            <a:r>
              <a:rPr lang="ru-RU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трансфер</a:t>
            </a:r>
            <a:r>
              <a:rPr lang="en-US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или автомобильным транспортом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по трассе М8 до г. Вельска, а далее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следовать указателям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«Центр лыжного спорта «Малиновка»</a:t>
            </a:r>
          </a:p>
          <a:p>
            <a:pPr algn="ctr"/>
            <a:endParaRPr lang="ru-RU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Контактные телефоны: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Генеральный директор – Воробьёв Олег Васильевич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+7 911 564 56 60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Зам. генерального директора – Волова Галина Евгеньевна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+7 911 579 66 96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Адм. гостиничного комплекса- Воробьева Екатерина Олеговна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+7 911 872-97-95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Гостиничный комплекс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Служба бронирования и размещения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+7 950 250 07 01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e-mail:malinovka29@rambler.ru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www.malinovka-ski.com</a:t>
            </a:r>
            <a:endParaRPr lang="ru-RU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Malinovka РєРѕРїРёСЏ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95936" y="5549138"/>
            <a:ext cx="1684018" cy="832190"/>
          </a:xfrm>
          <a:prstGeom prst="flowChartPunchedCard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416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84"/>
            <a:ext cx="9144000" cy="66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"/>
            <a:ext cx="9144000" cy="68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9207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24528" cy="69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216</Words>
  <Application>Microsoft Office PowerPoint</Application>
  <PresentationFormat>Экран (4:3)</PresentationFormat>
  <Paragraphs>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Buhgalter</cp:lastModifiedBy>
  <cp:revision>21</cp:revision>
  <dcterms:modified xsi:type="dcterms:W3CDTF">2015-09-30T12:49:02Z</dcterms:modified>
</cp:coreProperties>
</file>